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256" r:id="rId2"/>
    <p:sldId id="568" r:id="rId3"/>
    <p:sldId id="424" r:id="rId4"/>
    <p:sldId id="466" r:id="rId5"/>
    <p:sldId id="444"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61" r:id="rId32"/>
    <p:sldId id="434" r:id="rId33"/>
    <p:sldId id="454" r:id="rId34"/>
    <p:sldId id="460" r:id="rId35"/>
    <p:sldId id="461" r:id="rId36"/>
    <p:sldId id="462" r:id="rId37"/>
    <p:sldId id="463" r:id="rId38"/>
    <p:sldId id="464" r:id="rId39"/>
    <p:sldId id="465" r:id="rId40"/>
    <p:sldId id="442" r:id="rId41"/>
    <p:sldId id="567" r:id="rId42"/>
    <p:sldId id="345" r:id="rId43"/>
    <p:sldId id="451" r:id="rId44"/>
    <p:sldId id="562" r:id="rId45"/>
    <p:sldId id="563" r:id="rId46"/>
    <p:sldId id="44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p:restoredTop sz="88216"/>
  </p:normalViewPr>
  <p:slideViewPr>
    <p:cSldViewPr snapToGrid="0" snapToObjects="1">
      <p:cViewPr varScale="1">
        <p:scale>
          <a:sx n="115" d="100"/>
          <a:sy n="115" d="100"/>
        </p:scale>
        <p:origin x="11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9/19/21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9/19/21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Session 3</a:t>
            </a:r>
          </a:p>
          <a:p>
            <a:r>
              <a:rPr lang="en-US" sz="2800" b="1" dirty="0"/>
              <a:t>Patrick Mathias</a:t>
            </a:r>
            <a:endParaRPr lang="en-US" sz="2000" b="1" dirty="0"/>
          </a:p>
          <a:p>
            <a:r>
              <a:rPr lang="en-US" sz="2400" dirty="0"/>
              <a:t>September 26, 2021</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10790</TotalTime>
  <Words>4907</Words>
  <Application>Microsoft Macintosh PowerPoint</Application>
  <PresentationFormat>Widescreen</PresentationFormat>
  <Paragraphs>468</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584</cp:revision>
  <cp:lastPrinted>2020-07-07T16:31:56Z</cp:lastPrinted>
  <dcterms:created xsi:type="dcterms:W3CDTF">2018-02-26T19:02:44Z</dcterms:created>
  <dcterms:modified xsi:type="dcterms:W3CDTF">2021-09-19T18:51:54Z</dcterms:modified>
</cp:coreProperties>
</file>